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5D960-AA30-470C-B3B0-1453ED672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E104EC-0778-4C93-B555-7155530D5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220FB4-52E8-4DA7-B13C-BB62E217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F8F025-C7E0-45B0-8557-B0E4C0EF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455E1-A2DB-48A1-A35F-1BAA0B5C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75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E8170-6FC3-4997-AF0A-7C061400F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0C861A-D2C2-4A03-A413-EE854F3B3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34D774-2277-4D38-9D70-092AE015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F7BF3-9972-485D-AF31-20D8A3D13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23E304-BC0C-47C9-8018-8F8FC80A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65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A1AB34-8ED7-495D-9F69-512A31531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0D36DF-2774-456A-A3B8-69C2462D0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FFD610-B43C-49B0-9E58-CD3FD413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AD573F-5E88-4023-8600-0EBA8CFF6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353BC1-3D28-4C7B-903A-BAAB56C1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0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9D5C9-6D8A-4F66-A5E2-FCFD177A8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A723FC-1FC4-4ABD-938A-5DEF1D1B8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984EF-15FD-41C4-8A1A-F35AC75B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1A93B2-C3FE-4A1B-97E0-9412846A1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BCA699-57FA-490F-948F-A0670836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12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1953C-435C-4C88-A645-35966C99E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838F1D-BFEC-44EB-8F98-577202E40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67BBC7-C92D-44E8-B87D-73A88135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E4CC6D-7E9A-41DE-9741-C834379E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92253C-0C8C-431A-8999-15B117DB3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65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64473-0861-4930-A410-1F6C4DCD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DE7F6B-FC2B-41FD-A836-DF9E3FFB8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1C547B-A98F-4ADA-B5A1-7F548E094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FD45DC-F965-4EE2-BB8C-5D55120FD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E475CA-3926-4DD7-8046-0351FD2A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BEA856-14BE-4EBC-9947-1AF252B2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32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3FAA3-0A01-4D2B-BA05-4F3C96004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454733-B616-450C-BBCA-A606D3F8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1773EE-55FE-43BB-B306-E4E038A86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00FFEA-188A-410E-9B3A-E361B5622F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08D0ED0-2F07-4F08-A1E2-20CEAABF21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D0FC27-544B-4C4F-8A99-1F52D702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185D639-492F-4EF3-8212-B09F2B67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6F35DE6-FBE6-4655-A358-B8AEA9CD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0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C5BD7-086A-4FD4-9245-D6B2A6303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E0C4BA-1F8B-45E3-B7F6-B08253E9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9C480D-563B-4BC4-A958-79EE27A6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81FFCB-0F82-4BEC-B014-2F6AEE4A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0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E00B1E-8492-4FC4-A0B0-26A20A581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B27E718-533F-442B-BCC2-4743B3A7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0D7931-1549-4B2F-B350-6DCF34F66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6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A20BC-E6DE-4BC5-81D6-AEC29D07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ADDC88-AD16-4C8D-A838-BD25513F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26AF54-A425-4EEF-A57A-B62333623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8B0381-6D90-4F1E-A348-E2EDBB2D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95312-0838-41E5-B8A6-10C0E1B4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14DA1B-7D09-42F5-9342-8D18B281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40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532B7-73DF-4948-AD13-3ADA8F06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D1823A-596A-40D7-8597-648901195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92A654-A0D2-4394-93B4-9573807F3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83425A-A9F8-4324-9E95-C2CA37501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58E758-8160-454C-8007-945B3DE8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FAE209-5CAA-4365-B783-A9BBB312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3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04DBF-1F6D-4EBE-A879-BB8AC3A96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01285D-21B6-4A2B-8220-C9F0641AE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FB9450-2D31-45D2-AFD2-DC9797F78A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0416F-86E1-493D-B65F-FF27A8BBE2A7}" type="datetimeFigureOut">
              <a:rPr lang="ru-RU" smtClean="0"/>
              <a:t>ср 03.01.24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0297D7-5B16-4071-A338-A62CB4F18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068EE-5CE1-4142-9347-29CE9C9A1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E0459-D858-407C-8D8E-358315BCA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14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2B70A-797F-4382-8E88-3EF792C4B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8-Зах 8А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29529A-C9C1-4DBE-9740-FE02A144CD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тест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03C434-791F-466C-AB1C-A2ED5FAB3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250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8-Зах 8А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8-Зах 8А</dc:title>
  <dc:creator>Admin</dc:creator>
  <cp:lastModifiedBy>Admin</cp:lastModifiedBy>
  <cp:revision>1</cp:revision>
  <dcterms:created xsi:type="dcterms:W3CDTF">2024-01-03T14:37:41Z</dcterms:created>
  <dcterms:modified xsi:type="dcterms:W3CDTF">2024-01-03T14:39:44Z</dcterms:modified>
</cp:coreProperties>
</file>